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Flerko" initials="AF" lastIdx="1" clrIdx="0">
    <p:extLst>
      <p:ext uri="{19B8F6BF-5375-455C-9EA6-DF929625EA0E}">
        <p15:presenceInfo xmlns:p15="http://schemas.microsoft.com/office/powerpoint/2012/main" userId="AlesFler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30468-B1F9-43F4-A10A-A2808CF8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A07AD6-D057-4F6C-9FFB-71AF84B43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B8C8DA-88B9-4CC6-B788-DD62E42DF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800A6D-C7E0-49FF-86B4-2E64D9F0E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8B1BA-4BD4-4843-BAF2-A809670B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30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58B8E-AD3D-494B-A5D0-CBB8504E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954BFC-2179-47BD-8DA9-8365FB4C5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4D036-F663-4618-B8E0-A1182BBA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D06972-307B-4E7C-BF73-C6D926EFE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F881C6-DF85-466D-8A8E-1A871107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86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8586ED-DA2B-4CD0-A883-5814BA844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6B0770-523D-4527-AB72-4EAF41A9B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BA6E28-9FB8-418B-BAB8-34621468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FA839A-AF5F-484C-83EB-61A1CF35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6A1CC3-D168-4C6E-ABDD-3BEE26F4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7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9A691-9851-46D8-96AA-96D16F2B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E0E03-A633-45DD-AE5C-CCAA2AD34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9C0374-55E4-4358-AAA9-7103444F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B5F9D-C3B3-4AFD-82F0-EF078642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78B1B4-1BD8-4722-83ED-9FD2620D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97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35761-E4CC-4CAE-A357-C193084C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E4E8D3-3A39-4F8B-83D4-FC8D00E9A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0318E-5A74-44F2-A131-5B7F2E0BA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7B69A-27B8-48A9-A690-635EC50BB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661643-B996-4941-B722-48E1A262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67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0468-5B9D-414F-B916-72F186CC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BBEF4-5E81-4476-9577-488F3734F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24F062-B5B3-4E0D-8FCC-65DF19608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9DB93A-9399-4685-9A16-55796DD3A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755954-0CF8-4A89-9E3D-2732B774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AD8935-A437-42DA-A6BD-C06A1637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54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4CFDA-8843-4BA7-A634-C96C8552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DBA77-A957-4132-B731-E567330DD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E8D6A2-2DCB-4E19-8F78-D93E094C2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CF3B1C-42BF-4E3F-BA08-0B46F4B50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670AE1-CF6E-4544-B93E-7BC00BFBA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F07DB7-FB2C-4D15-AA33-A6EECD09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39126A-3B3E-469F-8E93-A4944542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E5243E-836E-480D-8A03-8A2A3EB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555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820D2-10E3-4DCD-B0A4-565472020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24DD8D-FB3D-4DAE-8B9E-89654740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96E1F-6915-4143-AD8E-73AB884B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5BD5F2-E782-4EBD-A6C4-E36AF9B6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17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48F094-B1E1-4DBC-8CF7-289DA825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8B2D94-EC19-4D01-A4F6-0F0CD89B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9097CA-7A98-4B2E-A608-28F095CB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35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9C97F-E7B1-4355-AC8B-38D05242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24A158-8918-4ACA-85C1-4036C088F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48770E-4529-45D9-8FC7-F4426CFF5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25D027-84D8-4A46-8AE1-BA7759BF2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DB94A-19E5-49B3-93C5-4C70C366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F234C8-6C5D-4461-9BD6-9319DFCB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01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A95F-C0EF-4256-9B7F-1B115C2A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50AB27-A206-477E-A2ED-AFD71AC39B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514726-49AD-496B-A7A2-DEDB9C498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1F4012-7BE8-488D-BFF8-FDE1C1103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254B18-726D-4942-A600-C72043A9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120B08-BE44-4410-BCD9-84BFFAA4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6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58C52-0E4F-4304-93C5-449687D1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D7AE20-86EF-4AF1-B910-7E75CB971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86D77C-53F2-4546-8227-2998D7DAB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9D74D-9670-479E-9BDD-B5CCC7453488}" type="datetimeFigureOut">
              <a:rPr lang="ru-RU" smtClean="0"/>
              <a:pPr/>
              <a:t>05.01.2023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3368D3-3EF3-4668-B744-587B6B747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0473C-B0DC-433A-94B4-0162D776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A99DE-6C56-4910-BEE1-48AEE098FB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60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3d-linker.ru/components/com_jshopping/files/img_products/Winter_Houses_Snow_Snowflakes_Spruce_Snowmen_537081_4961x3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90"/>
            <a:ext cx="12192000" cy="689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2650" y="326571"/>
            <a:ext cx="5982790" cy="24167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Зимующие птицы</a:t>
            </a:r>
            <a:b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   </a:t>
            </a:r>
            <a:r>
              <a:rPr lang="ru-RU" sz="6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СНЕГИРЬ</a:t>
            </a:r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A17F32CD-0734-4A5C-85B8-D90FDC15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80" y="2455945"/>
            <a:ext cx="4886560" cy="39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78686" y="3389811"/>
            <a:ext cx="21553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8608419" y="5917473"/>
            <a:ext cx="346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 учитель – начальных классов Гридина Ольга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119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F19234B1-8C66-48F7-893C-7031DB009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C5BE53-0765-4C39-B5BD-2F6DB16335C5}"/>
              </a:ext>
            </a:extLst>
          </p:cNvPr>
          <p:cNvSpPr/>
          <p:nvPr/>
        </p:nvSpPr>
        <p:spPr>
          <a:xfrm>
            <a:off x="1378858" y="624114"/>
            <a:ext cx="9695542" cy="820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0AB3DE-8917-4F9D-AD6D-2DD0B196BD42}"/>
              </a:ext>
            </a:extLst>
          </p:cNvPr>
          <p:cNvSpPr/>
          <p:nvPr/>
        </p:nvSpPr>
        <p:spPr>
          <a:xfrm>
            <a:off x="830611" y="364436"/>
            <a:ext cx="10818050" cy="1080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ВМЕСТЕ НАЗОВЕМ ЕДУ И УГОСТИМ НА КОРМУШКЕ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СНЕГИРЯ: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9732BA-07FF-49A9-93E8-D7F7E5950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640" y="2215896"/>
            <a:ext cx="3744777" cy="42273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9E03A45-4870-4019-A750-958013FF2E20}"/>
              </a:ext>
            </a:extLst>
          </p:cNvPr>
          <p:cNvGrpSpPr/>
          <p:nvPr/>
        </p:nvGrpSpPr>
        <p:grpSpPr>
          <a:xfrm>
            <a:off x="4824304" y="1395522"/>
            <a:ext cx="2745728" cy="2501130"/>
            <a:chOff x="1405775" y="1099778"/>
            <a:chExt cx="2880658" cy="263386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816DB86-9764-4156-B7FB-50CF802B3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775" y="1099778"/>
              <a:ext cx="2880658" cy="263386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35BBE05-858F-4CDF-8E2A-B57851F9F5D3}"/>
                </a:ext>
              </a:extLst>
            </p:cNvPr>
            <p:cNvSpPr/>
            <p:nvPr/>
          </p:nvSpPr>
          <p:spPr>
            <a:xfrm rot="19658910">
              <a:off x="1462426" y="1438712"/>
              <a:ext cx="1569585" cy="6695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ЯГОДЫ РЯБИНЫ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3EF9D40-83E5-40E8-923E-51224A1A1137}"/>
              </a:ext>
            </a:extLst>
          </p:cNvPr>
          <p:cNvGrpSpPr/>
          <p:nvPr/>
        </p:nvGrpSpPr>
        <p:grpSpPr>
          <a:xfrm>
            <a:off x="946223" y="1444487"/>
            <a:ext cx="2652943" cy="2403200"/>
            <a:chOff x="832115" y="3889513"/>
            <a:chExt cx="2433051" cy="243305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3A44D16-393A-478C-A672-340A3B2E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115" y="3889513"/>
              <a:ext cx="2433051" cy="2433051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4B62B0E-9B5D-45C3-97A1-42AFC0AB63ED}"/>
                </a:ext>
              </a:extLst>
            </p:cNvPr>
            <p:cNvSpPr/>
            <p:nvPr/>
          </p:nvSpPr>
          <p:spPr>
            <a:xfrm rot="19513976">
              <a:off x="1650691" y="4226771"/>
              <a:ext cx="1579161" cy="6824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ПОЧКИ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BAEFB92-CE62-4426-B2B7-33273C38E992}"/>
              </a:ext>
            </a:extLst>
          </p:cNvPr>
          <p:cNvGrpSpPr/>
          <p:nvPr/>
        </p:nvGrpSpPr>
        <p:grpSpPr>
          <a:xfrm>
            <a:off x="8694790" y="1346835"/>
            <a:ext cx="2473667" cy="2568188"/>
            <a:chOff x="3689796" y="3825919"/>
            <a:chExt cx="2453522" cy="251922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356CA89-28B7-4E44-BCDF-2CB2A2FB0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9796" y="3825919"/>
              <a:ext cx="2453522" cy="251922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2D257BB-9F6E-4198-8405-1B8AD517A64E}"/>
                </a:ext>
              </a:extLst>
            </p:cNvPr>
            <p:cNvSpPr/>
            <p:nvPr/>
          </p:nvSpPr>
          <p:spPr>
            <a:xfrm rot="20030851">
              <a:off x="4492908" y="5431019"/>
              <a:ext cx="1579161" cy="6824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СЕМЕНА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9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98 0.02222 L -0.03698 0.21042 C -0.03698 0.29468 -0.02044 0.39861 -0.0069 0.39861 L 0.02318 0.3986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03542 L 0.0487 0.11412 C 0.0487 0.14931 0.11836 0.19282 0.17487 0.19282 L 0.30118 0.19282 " pathEditMode="fixed" rAng="0" ptsTypes="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53 -0.01157 L -0.49505 -0.004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F19234B1-8C66-48F7-893C-7031DB009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C5BE53-0765-4C39-B5BD-2F6DB16335C5}"/>
              </a:ext>
            </a:extLst>
          </p:cNvPr>
          <p:cNvSpPr/>
          <p:nvPr/>
        </p:nvSpPr>
        <p:spPr>
          <a:xfrm>
            <a:off x="1378858" y="624114"/>
            <a:ext cx="9695542" cy="820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018841-1BC2-41A8-B5ED-A6350FB1E673}"/>
              </a:ext>
            </a:extLst>
          </p:cNvPr>
          <p:cNvSpPr/>
          <p:nvPr/>
        </p:nvSpPr>
        <p:spPr>
          <a:xfrm>
            <a:off x="622852" y="424069"/>
            <a:ext cx="10946296" cy="6069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9F84569-48EA-4BC9-BDC8-D04304447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87" y="1504121"/>
            <a:ext cx="7626626" cy="4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24460C-0597-4A54-B85E-CACFC64DF2E2}"/>
              </a:ext>
            </a:extLst>
          </p:cNvPr>
          <p:cNvSpPr/>
          <p:nvPr/>
        </p:nvSpPr>
        <p:spPr>
          <a:xfrm>
            <a:off x="1763485" y="364435"/>
            <a:ext cx="7524206" cy="15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796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3d-linker.ru/components/com_jshopping/files/img_products/Winter_Houses_Snow_Snowflakes_Spruce_Snowmen_537081_4961x3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90"/>
            <a:ext cx="12192000" cy="689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виток: вертикальный 6">
            <a:extLst>
              <a:ext uri="{FF2B5EF4-FFF2-40B4-BE49-F238E27FC236}">
                <a16:creationId xmlns:a16="http://schemas.microsoft.com/office/drawing/2014/main" id="{16217BE2-08FE-498D-8E58-25F5D86951D8}"/>
              </a:ext>
            </a:extLst>
          </p:cNvPr>
          <p:cNvSpPr/>
          <p:nvPr/>
        </p:nvSpPr>
        <p:spPr>
          <a:xfrm>
            <a:off x="5656218" y="444137"/>
            <a:ext cx="6426926" cy="6025243"/>
          </a:xfrm>
          <a:prstGeom prst="verticalScroll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СНЕГИРИ</a:t>
            </a:r>
          </a:p>
          <a:p>
            <a:pPr algn="ctr"/>
            <a:endParaRPr lang="ru-RU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Стынут лапы на морозе</a:t>
            </a: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сосны и ели.</a:t>
            </a: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чудо? На березе</a:t>
            </a: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Яблоки поспели.</a:t>
            </a: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Подойду поближе к ней – </a:t>
            </a: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глазам не верится!</a:t>
            </a: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Стайка алых снегирей</a:t>
            </a:r>
          </a:p>
          <a:p>
            <a:pPr algn="ctr"/>
            <a:r>
              <a:rPr lang="ru-RU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Облепила деревце.</a:t>
            </a:r>
          </a:p>
          <a:p>
            <a:pPr algn="r"/>
            <a:endParaRPr lang="ru-RU" sz="3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Шорыгина.</a:t>
            </a:r>
          </a:p>
          <a:p>
            <a:pPr algn="r"/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F19234B1-8C66-48F7-893C-7031DB009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A05013-E9A9-4C0E-8794-12E8D8923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3" y="666206"/>
            <a:ext cx="5974078" cy="48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FBF94D7-9CC2-450E-A29B-D0C5DCC217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75" y="1516512"/>
            <a:ext cx="5656217" cy="51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383806-3BBF-453E-96D7-032BE4F4A312}"/>
              </a:ext>
            </a:extLst>
          </p:cNvPr>
          <p:cNvSpPr/>
          <p:nvPr/>
        </p:nvSpPr>
        <p:spPr>
          <a:xfrm>
            <a:off x="2370364" y="935248"/>
            <a:ext cx="7899051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СНЕГИРЯ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(Уточнить действия некоторых частей тела снегиря)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2D1CADC-BA8A-4EF4-AB50-4A82F96350DD}"/>
              </a:ext>
            </a:extLst>
          </p:cNvPr>
          <p:cNvCxnSpPr>
            <a:cxnSpLocks/>
          </p:cNvCxnSpPr>
          <p:nvPr/>
        </p:nvCxnSpPr>
        <p:spPr>
          <a:xfrm flipH="1">
            <a:off x="5852160" y="1675336"/>
            <a:ext cx="2976694" cy="28900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E151ED-2891-4105-A8F0-982A47D58E11}"/>
              </a:ext>
            </a:extLst>
          </p:cNvPr>
          <p:cNvSpPr/>
          <p:nvPr/>
        </p:nvSpPr>
        <p:spPr>
          <a:xfrm>
            <a:off x="8302401" y="1427506"/>
            <a:ext cx="2414451" cy="560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8FD0784-039A-4EDA-95C7-717D9985C063}"/>
              </a:ext>
            </a:extLst>
          </p:cNvPr>
          <p:cNvCxnSpPr>
            <a:cxnSpLocks/>
          </p:cNvCxnSpPr>
          <p:nvPr/>
        </p:nvCxnSpPr>
        <p:spPr>
          <a:xfrm flipV="1">
            <a:off x="2370364" y="1833595"/>
            <a:ext cx="1770562" cy="79706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019EAF3-53FE-4EC5-A024-33A396172D3D}"/>
              </a:ext>
            </a:extLst>
          </p:cNvPr>
          <p:cNvSpPr/>
          <p:nvPr/>
        </p:nvSpPr>
        <p:spPr>
          <a:xfrm>
            <a:off x="666205" y="1675336"/>
            <a:ext cx="1704160" cy="1295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КЛЮВ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(КЛЮЁТ)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6FF1A31-9C0D-4BB9-8452-7C2713533B15}"/>
              </a:ext>
            </a:extLst>
          </p:cNvPr>
          <p:cNvCxnSpPr>
            <a:cxnSpLocks/>
          </p:cNvCxnSpPr>
          <p:nvPr/>
        </p:nvCxnSpPr>
        <p:spPr>
          <a:xfrm flipV="1">
            <a:off x="2999013" y="4246656"/>
            <a:ext cx="1362075" cy="54919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C451EF6-BA24-4AE8-BA4B-C273AADCEF74}"/>
              </a:ext>
            </a:extLst>
          </p:cNvPr>
          <p:cNvSpPr/>
          <p:nvPr/>
        </p:nvSpPr>
        <p:spPr>
          <a:xfrm>
            <a:off x="666204" y="4394704"/>
            <a:ext cx="2508069" cy="649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39D2362-9CBC-453A-A709-0DF724EE7FA5}"/>
              </a:ext>
            </a:extLst>
          </p:cNvPr>
          <p:cNvCxnSpPr>
            <a:cxnSpLocks/>
          </p:cNvCxnSpPr>
          <p:nvPr/>
        </p:nvCxnSpPr>
        <p:spPr>
          <a:xfrm flipV="1">
            <a:off x="2999013" y="2243330"/>
            <a:ext cx="1942563" cy="9445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341517D-A10F-4E39-A3B5-F556C8C6A20A}"/>
              </a:ext>
            </a:extLst>
          </p:cNvPr>
          <p:cNvSpPr/>
          <p:nvPr/>
        </p:nvSpPr>
        <p:spPr>
          <a:xfrm>
            <a:off x="1322363" y="3040392"/>
            <a:ext cx="2172907" cy="944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(СМОТРИТ)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C579723-75F1-490B-8C77-63408EAB4AB7}"/>
              </a:ext>
            </a:extLst>
          </p:cNvPr>
          <p:cNvCxnSpPr>
            <a:cxnSpLocks/>
          </p:cNvCxnSpPr>
          <p:nvPr/>
        </p:nvCxnSpPr>
        <p:spPr>
          <a:xfrm>
            <a:off x="3262315" y="5795013"/>
            <a:ext cx="2065423" cy="3805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B5021C0-08E4-4CE6-994F-FA6AB1CFFB80}"/>
              </a:ext>
            </a:extLst>
          </p:cNvPr>
          <p:cNvSpPr/>
          <p:nvPr/>
        </p:nvSpPr>
        <p:spPr>
          <a:xfrm>
            <a:off x="666203" y="5453453"/>
            <a:ext cx="4074874" cy="766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ЛАПЫ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(ХОДИТ, ЦЕПЛЯЕТСЯ)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6A9F6999-8475-47BB-B9F9-76BEED1FEC1B}"/>
              </a:ext>
            </a:extLst>
          </p:cNvPr>
          <p:cNvCxnSpPr>
            <a:cxnSpLocks/>
          </p:cNvCxnSpPr>
          <p:nvPr/>
        </p:nvCxnSpPr>
        <p:spPr>
          <a:xfrm flipH="1">
            <a:off x="7434471" y="4060921"/>
            <a:ext cx="2383221" cy="26475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334210C-47D0-4594-8FEC-B5E9606CCE35}"/>
              </a:ext>
            </a:extLst>
          </p:cNvPr>
          <p:cNvCxnSpPr>
            <a:cxnSpLocks/>
          </p:cNvCxnSpPr>
          <p:nvPr/>
        </p:nvCxnSpPr>
        <p:spPr>
          <a:xfrm flipH="1">
            <a:off x="9340676" y="5574559"/>
            <a:ext cx="1070422" cy="22045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60DF619-A82B-4E0A-8C65-F767B5429229}"/>
              </a:ext>
            </a:extLst>
          </p:cNvPr>
          <p:cNvSpPr/>
          <p:nvPr/>
        </p:nvSpPr>
        <p:spPr>
          <a:xfrm>
            <a:off x="9481626" y="3727805"/>
            <a:ext cx="2044170" cy="999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КРЫЛЬЯ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(ЛЕТАЕТ)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EE778F2-794B-4B39-B6A7-E7CA4CFF9621}"/>
              </a:ext>
            </a:extLst>
          </p:cNvPr>
          <p:cNvSpPr/>
          <p:nvPr/>
        </p:nvSpPr>
        <p:spPr>
          <a:xfrm>
            <a:off x="10136777" y="5294516"/>
            <a:ext cx="1580606" cy="560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</a:t>
            </a: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A869B953-106D-43F4-812E-C2EDA92CCF96}"/>
              </a:ext>
            </a:extLst>
          </p:cNvPr>
          <p:cNvCxnSpPr>
            <a:cxnSpLocks/>
          </p:cNvCxnSpPr>
          <p:nvPr/>
        </p:nvCxnSpPr>
        <p:spPr>
          <a:xfrm flipH="1">
            <a:off x="7115385" y="3180445"/>
            <a:ext cx="1897311" cy="23941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9E16E6BB-D88C-4085-87FF-EAB11DD63E09}"/>
              </a:ext>
            </a:extLst>
          </p:cNvPr>
          <p:cNvCxnSpPr>
            <a:cxnSpLocks/>
          </p:cNvCxnSpPr>
          <p:nvPr/>
        </p:nvCxnSpPr>
        <p:spPr>
          <a:xfrm flipH="1">
            <a:off x="6408498" y="3162032"/>
            <a:ext cx="2578748" cy="591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0D105922-106C-4D65-BD65-61DE1A2C2DC0}"/>
              </a:ext>
            </a:extLst>
          </p:cNvPr>
          <p:cNvCxnSpPr>
            <a:cxnSpLocks/>
          </p:cNvCxnSpPr>
          <p:nvPr/>
        </p:nvCxnSpPr>
        <p:spPr>
          <a:xfrm flipH="1">
            <a:off x="6006053" y="3180445"/>
            <a:ext cx="3006642" cy="8045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3441BE-4EBE-4A8C-A840-EE0F66FE7681}"/>
              </a:ext>
            </a:extLst>
          </p:cNvPr>
          <p:cNvSpPr/>
          <p:nvPr/>
        </p:nvSpPr>
        <p:spPr>
          <a:xfrm>
            <a:off x="8828854" y="2917895"/>
            <a:ext cx="1582244" cy="56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ПЕРЬЯ</a:t>
            </a:r>
          </a:p>
        </p:txBody>
      </p:sp>
    </p:spTree>
    <p:extLst>
      <p:ext uri="{BB962C8B-B14F-4D97-AF65-F5344CB8AC3E}">
        <p14:creationId xmlns:p14="http://schemas.microsoft.com/office/powerpoint/2010/main" val="32600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FBF94D7-9CC2-450E-A29B-D0C5DCC217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26" y="1521824"/>
            <a:ext cx="5656217" cy="51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383806-3BBF-453E-96D7-032BE4F4A312}"/>
              </a:ext>
            </a:extLst>
          </p:cNvPr>
          <p:cNvSpPr/>
          <p:nvPr/>
        </p:nvSpPr>
        <p:spPr>
          <a:xfrm>
            <a:off x="2873829" y="483327"/>
            <a:ext cx="5956662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СНЕГИРЯ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2D1CADC-BA8A-4EF4-AB50-4A82F96350DD}"/>
              </a:ext>
            </a:extLst>
          </p:cNvPr>
          <p:cNvCxnSpPr>
            <a:cxnSpLocks/>
          </p:cNvCxnSpPr>
          <p:nvPr/>
        </p:nvCxnSpPr>
        <p:spPr>
          <a:xfrm flipH="1">
            <a:off x="6096003" y="2136705"/>
            <a:ext cx="233880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E151ED-2891-4105-A8F0-982A47D58E11}"/>
              </a:ext>
            </a:extLst>
          </p:cNvPr>
          <p:cNvSpPr/>
          <p:nvPr/>
        </p:nvSpPr>
        <p:spPr>
          <a:xfrm>
            <a:off x="8348871" y="1046923"/>
            <a:ext cx="3264010" cy="1212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ГОЛОВА, ХВОСТ И КРЫЛЬЯ -  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ЧЕРНОГО ЦВЕТА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6FF1A31-9C0D-4BB9-8452-7C2713533B15}"/>
              </a:ext>
            </a:extLst>
          </p:cNvPr>
          <p:cNvCxnSpPr>
            <a:cxnSpLocks/>
          </p:cNvCxnSpPr>
          <p:nvPr/>
        </p:nvCxnSpPr>
        <p:spPr>
          <a:xfrm>
            <a:off x="3087757" y="3803374"/>
            <a:ext cx="1225447" cy="2782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C451EF6-BA24-4AE8-BA4B-C273AADCEF74}"/>
              </a:ext>
            </a:extLst>
          </p:cNvPr>
          <p:cNvSpPr/>
          <p:nvPr/>
        </p:nvSpPr>
        <p:spPr>
          <a:xfrm>
            <a:off x="666204" y="2259057"/>
            <a:ext cx="3474722" cy="182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ГРУДКА-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 ЦВЕТА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КРАСНОГРУДАЯ ПТИЦА)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B5021C0-08E4-4CE6-994F-FA6AB1CFFB80}"/>
              </a:ext>
            </a:extLst>
          </p:cNvPr>
          <p:cNvSpPr/>
          <p:nvPr/>
        </p:nvSpPr>
        <p:spPr>
          <a:xfrm>
            <a:off x="744584" y="5533756"/>
            <a:ext cx="1726472" cy="52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6A9F6999-8475-47BB-B9F9-76BEED1FEC1B}"/>
              </a:ext>
            </a:extLst>
          </p:cNvPr>
          <p:cNvCxnSpPr>
            <a:cxnSpLocks/>
          </p:cNvCxnSpPr>
          <p:nvPr/>
        </p:nvCxnSpPr>
        <p:spPr>
          <a:xfrm flipV="1">
            <a:off x="3226525" y="3170184"/>
            <a:ext cx="3479075" cy="32044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334210C-47D0-4594-8FEC-B5E9606CCE35}"/>
              </a:ext>
            </a:extLst>
          </p:cNvPr>
          <p:cNvCxnSpPr>
            <a:cxnSpLocks/>
          </p:cNvCxnSpPr>
          <p:nvPr/>
        </p:nvCxnSpPr>
        <p:spPr>
          <a:xfrm>
            <a:off x="8461893" y="2136705"/>
            <a:ext cx="863445" cy="349793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A869B953-106D-43F4-812E-C2EDA92CCF96}"/>
              </a:ext>
            </a:extLst>
          </p:cNvPr>
          <p:cNvCxnSpPr>
            <a:cxnSpLocks/>
          </p:cNvCxnSpPr>
          <p:nvPr/>
        </p:nvCxnSpPr>
        <p:spPr>
          <a:xfrm flipH="1">
            <a:off x="6753402" y="2136705"/>
            <a:ext cx="1708491" cy="249979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3441BE-4EBE-4A8C-A840-EE0F66FE7681}"/>
              </a:ext>
            </a:extLst>
          </p:cNvPr>
          <p:cNvSpPr/>
          <p:nvPr/>
        </p:nvSpPr>
        <p:spPr>
          <a:xfrm rot="10800000" flipH="1" flipV="1">
            <a:off x="755469" y="5556260"/>
            <a:ext cx="3240984" cy="862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СПИНА –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СЕРОГО ЦВЕТА</a:t>
            </a:r>
          </a:p>
        </p:txBody>
      </p:sp>
    </p:spTree>
    <p:extLst>
      <p:ext uri="{BB962C8B-B14F-4D97-AF65-F5344CB8AC3E}">
        <p14:creationId xmlns:p14="http://schemas.microsoft.com/office/powerpoint/2010/main" val="30031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383806-3BBF-453E-96D7-032BE4F4A312}"/>
              </a:ext>
            </a:extLst>
          </p:cNvPr>
          <p:cNvSpPr/>
          <p:nvPr/>
        </p:nvSpPr>
        <p:spPr>
          <a:xfrm>
            <a:off x="1580606" y="483326"/>
            <a:ext cx="8216537" cy="1038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ЦВЕТА ГРУДКА У СНЕГИРЯ?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B5021C0-08E4-4CE6-994F-FA6AB1CFFB80}"/>
              </a:ext>
            </a:extLst>
          </p:cNvPr>
          <p:cNvSpPr/>
          <p:nvPr/>
        </p:nvSpPr>
        <p:spPr>
          <a:xfrm>
            <a:off x="744584" y="5533756"/>
            <a:ext cx="1726472" cy="52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ЕТ СИНИЙ">
            <a:extLst>
              <a:ext uri="{FF2B5EF4-FFF2-40B4-BE49-F238E27FC236}">
                <a16:creationId xmlns:a16="http://schemas.microsoft.com/office/drawing/2014/main" id="{53D2FE60-9679-4308-921A-39DAA1A93C03}"/>
              </a:ext>
            </a:extLst>
          </p:cNvPr>
          <p:cNvSpPr/>
          <p:nvPr/>
        </p:nvSpPr>
        <p:spPr>
          <a:xfrm rot="19030192">
            <a:off x="1019552" y="3546628"/>
            <a:ext cx="2558343" cy="2579216"/>
          </a:xfrm>
          <a:prstGeom prst="teardrop">
            <a:avLst>
              <a:gd name="adj" fmla="val 13608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ДА">
            <a:extLst>
              <a:ext uri="{FF2B5EF4-FFF2-40B4-BE49-F238E27FC236}">
                <a16:creationId xmlns:a16="http://schemas.microsoft.com/office/drawing/2014/main" id="{D470E15A-05AF-4756-92D3-2B2498DB810A}"/>
              </a:ext>
            </a:extLst>
          </p:cNvPr>
          <p:cNvSpPr/>
          <p:nvPr/>
        </p:nvSpPr>
        <p:spPr>
          <a:xfrm rot="19030192">
            <a:off x="6550176" y="3582469"/>
            <a:ext cx="2558343" cy="2579216"/>
          </a:xfrm>
          <a:prstGeom prst="teardrop">
            <a:avLst>
              <a:gd name="adj" fmla="val 1360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НЕТ ЖЕЛТЫЙ">
            <a:extLst>
              <a:ext uri="{FF2B5EF4-FFF2-40B4-BE49-F238E27FC236}">
                <a16:creationId xmlns:a16="http://schemas.microsoft.com/office/drawing/2014/main" id="{BED3C7BA-3084-4C04-8CD3-67D9D08CED67}"/>
              </a:ext>
            </a:extLst>
          </p:cNvPr>
          <p:cNvSpPr/>
          <p:nvPr/>
        </p:nvSpPr>
        <p:spPr>
          <a:xfrm rot="19030192">
            <a:off x="3784865" y="3582468"/>
            <a:ext cx="2558343" cy="2579216"/>
          </a:xfrm>
          <a:prstGeom prst="teardrop">
            <a:avLst>
              <a:gd name="adj" fmla="val 13608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НЕТ ЗЕЛЕНЫЙ">
            <a:extLst>
              <a:ext uri="{FF2B5EF4-FFF2-40B4-BE49-F238E27FC236}">
                <a16:creationId xmlns:a16="http://schemas.microsoft.com/office/drawing/2014/main" id="{D750DFB2-13BC-4481-A634-5C4778FA85C3}"/>
              </a:ext>
            </a:extLst>
          </p:cNvPr>
          <p:cNvSpPr/>
          <p:nvPr/>
        </p:nvSpPr>
        <p:spPr>
          <a:xfrm rot="19030192">
            <a:off x="9523982" y="3546627"/>
            <a:ext cx="2558343" cy="2579216"/>
          </a:xfrm>
          <a:prstGeom prst="teardrop">
            <a:avLst>
              <a:gd name="adj" fmla="val 136087"/>
            </a:avLst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50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48CD2-34EE-442F-97AE-B6690ECF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539" y="91440"/>
            <a:ext cx="8468140" cy="3095897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Грудка снегиря похожа на фрукт, а на какой вы загадку отгадайте: </a:t>
            </a:r>
            <a:r>
              <a:rPr lang="ru-RU" sz="49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9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Круглое, румяное,</a:t>
            </a:r>
            <a:br>
              <a:rPr lang="ru-RU" sz="27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Оно растёт на ветке.</a:t>
            </a:r>
            <a:br>
              <a:rPr lang="ru-RU" sz="27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Любят его взрослые,</a:t>
            </a:r>
            <a:br>
              <a:rPr lang="ru-RU" sz="27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любят его детки.</a:t>
            </a:r>
            <a:endParaRPr lang="ru-RU" sz="27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83B184F-370D-40A6-A845-D4560AEB15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920">
            <a:off x="226930" y="1582461"/>
            <a:ext cx="4083178" cy="49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A17F32CD-0734-4A5C-85B8-D90FDC152A0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154">
            <a:off x="7096550" y="2381961"/>
            <a:ext cx="5347061" cy="45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2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F19234B1-8C66-48F7-893C-7031DB009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56D227-B1BF-47C3-AB48-44EAFBFC7360}"/>
              </a:ext>
            </a:extLst>
          </p:cNvPr>
          <p:cNvSpPr/>
          <p:nvPr/>
        </p:nvSpPr>
        <p:spPr>
          <a:xfrm>
            <a:off x="2729132" y="437323"/>
            <a:ext cx="6400800" cy="516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СНЕГИРЯ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BCBA75-767C-4CB0-8B0F-BBBAE2A9E153}"/>
              </a:ext>
            </a:extLst>
          </p:cNvPr>
          <p:cNvSpPr/>
          <p:nvPr/>
        </p:nvSpPr>
        <p:spPr>
          <a:xfrm>
            <a:off x="861302" y="795130"/>
            <a:ext cx="10694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Питаются снегири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семенами, почками и ягодами.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Кормясь ягодами, выедает из них семена, оставляя мякоть.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5F0E1B-5E65-4E2F-918F-D416B76E02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4348" y="1483079"/>
            <a:ext cx="3961547" cy="2642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E0B71D-55D8-4713-A59E-D2A76B345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73" y="1738476"/>
            <a:ext cx="3533831" cy="3076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E97D31B-C46D-47B7-90E1-2A2D2EFC1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591" y="3164251"/>
            <a:ext cx="4982818" cy="33218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96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F19234B1-8C66-48F7-893C-7031DB009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" name="VID-20200208-WA0019">
            <a:hlinkClick r:id="" action="ppaction://media"/>
            <a:extLst>
              <a:ext uri="{FF2B5EF4-FFF2-40B4-BE49-F238E27FC236}">
                <a16:creationId xmlns:a16="http://schemas.microsoft.com/office/drawing/2014/main" id="{0F859678-CD60-42E9-BF83-DE6B09DC2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11117943" cy="623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EFEF76-B5A3-418C-A27A-3F106EFE993C}"/>
              </a:ext>
            </a:extLst>
          </p:cNvPr>
          <p:cNvSpPr/>
          <p:nvPr/>
        </p:nvSpPr>
        <p:spPr>
          <a:xfrm>
            <a:off x="3991428" y="285750"/>
            <a:ext cx="5588001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ПЕНИЕ СНЕГИРЯ</a:t>
            </a:r>
          </a:p>
        </p:txBody>
      </p:sp>
    </p:spTree>
    <p:extLst>
      <p:ext uri="{BB962C8B-B14F-4D97-AF65-F5344CB8AC3E}">
        <p14:creationId xmlns:p14="http://schemas.microsoft.com/office/powerpoint/2010/main" val="9005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10/1603495845_54-p-detskie-zimn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39"/>
            <a:ext cx="12192000" cy="72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F19234B1-8C66-48F7-893C-7031DB009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C5BE53-0765-4C39-B5BD-2F6DB16335C5}"/>
              </a:ext>
            </a:extLst>
          </p:cNvPr>
          <p:cNvSpPr/>
          <p:nvPr/>
        </p:nvSpPr>
        <p:spPr>
          <a:xfrm>
            <a:off x="1378858" y="624114"/>
            <a:ext cx="9695542" cy="820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МЫ ВМЕСТЕ СДЕЛАЕМ УПРАЖНЕНИЕ «СНЕГИРИ»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C57FD0A-3CB4-4C9E-A761-9C736FFCB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75789"/>
              </p:ext>
            </p:extLst>
          </p:nvPr>
        </p:nvGraphicFramePr>
        <p:xfrm>
          <a:off x="715617" y="1704302"/>
          <a:ext cx="10933044" cy="445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46713">
                  <a:extLst>
                    <a:ext uri="{9D8B030D-6E8A-4147-A177-3AD203B41FA5}">
                      <a16:colId xmlns:a16="http://schemas.microsoft.com/office/drawing/2014/main" val="745676946"/>
                    </a:ext>
                  </a:extLst>
                </a:gridCol>
                <a:gridCol w="6586331">
                  <a:extLst>
                    <a:ext uri="{9D8B030D-6E8A-4147-A177-3AD203B41FA5}">
                      <a16:colId xmlns:a16="http://schemas.microsoft.com/office/drawing/2014/main" val="2997770332"/>
                    </a:ext>
                  </a:extLst>
                </a:gridCol>
              </a:tblGrid>
              <a:tr h="364889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Снегири.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Встать лицом друг к другу. Хлопать опущенными руками по бокам.</a:t>
                      </a:r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210289"/>
                  </a:ext>
                </a:extLst>
              </a:tr>
              <a:tr h="364889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Раз, два, три.</a:t>
                      </a: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Загнуть три пальца на руках , начиная с больших.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213370"/>
                  </a:ext>
                </a:extLst>
              </a:tr>
              <a:tr h="364889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Прилетели, посидели.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Загнуть оставшиеся два пальца на каждой руке.</a:t>
                      </a:r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275226"/>
                  </a:ext>
                </a:extLst>
              </a:tr>
              <a:tr h="364889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Погалдели, улетели.</a:t>
                      </a:r>
                    </a:p>
                  </a:txBody>
                  <a:tcP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по кругу, взмахивая руками, как крыльями.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0648947"/>
                  </a:ext>
                </a:extLst>
              </a:tr>
              <a:tr h="364889"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Улетели в небеса.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Остановиться и махать перекрещенными ладонями.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910833"/>
                  </a:ext>
                </a:extLst>
              </a:tr>
              <a:tr h="364889">
                <a:tc>
                  <a:txBody>
                    <a:bodyPr/>
                    <a:lstStyle/>
                    <a:p>
                      <a:pPr algn="just"/>
                      <a:r>
                        <a:rPr lang="ru-RU" sz="3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Вот какие чудеса!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удивлением развести руки в стороны.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840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7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249</Words>
  <Application>Microsoft Office PowerPoint</Application>
  <PresentationFormat>Широкоэкранный</PresentationFormat>
  <Paragraphs>64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Тема Office</vt:lpstr>
      <vt:lpstr>  Зимующие птицы         СНЕГИРЬ </vt:lpstr>
      <vt:lpstr>Презентация PowerPoint</vt:lpstr>
      <vt:lpstr>Презентация PowerPoint</vt:lpstr>
      <vt:lpstr>Презентация PowerPoint</vt:lpstr>
      <vt:lpstr>Презентация PowerPoint</vt:lpstr>
      <vt:lpstr>Грудка снегиря похожа на фрукт, а на какой вы загадку отгадайте:  Круглое, румяное, Оно растёт на ветке. Любят его взрослые, И любят его детки.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AlesFlerko</dc:creator>
  <cp:lastModifiedBy>asdasdasd000999@outlook.com</cp:lastModifiedBy>
  <cp:revision>81</cp:revision>
  <dcterms:created xsi:type="dcterms:W3CDTF">2020-02-07T17:22:47Z</dcterms:created>
  <dcterms:modified xsi:type="dcterms:W3CDTF">2023-01-05T09:26:21Z</dcterms:modified>
</cp:coreProperties>
</file>